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5001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работы с родителями по проекту «Времена года» </a:t>
            </a:r>
            <a:br>
              <a:rPr lang="ru-RU" sz="2000" dirty="0" smtClean="0"/>
            </a:br>
            <a:r>
              <a:rPr lang="ru-RU" sz="2000" dirty="0" smtClean="0"/>
              <a:t>в младшей группе №3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Воспитание любви к природе является одной из актуальнейших проблем современности. </a:t>
            </a:r>
            <a:r>
              <a:rPr lang="ru-RU" sz="1400" dirty="0" smtClean="0"/>
              <a:t>А</a:t>
            </a:r>
            <a:r>
              <a:rPr lang="ru-RU" sz="1400" dirty="0" smtClean="0"/>
              <a:t> в дошкольном возрасте закладываются позитивные чувства по отношению к природе и её обитателям,  открывается многообразие растительного и животного мира. Природа с её разнообразием явлений, растений и животных, непосредственное общение с ней составляют очень важный компонент в развитии ребёнка. Именно поэтому я в настоящее время </a:t>
            </a:r>
            <a:r>
              <a:rPr lang="ru-RU" sz="1400" dirty="0" smtClean="0"/>
              <a:t>в своей группе </a:t>
            </a:r>
            <a:r>
              <a:rPr lang="ru-RU" sz="1400" dirty="0" smtClean="0"/>
              <a:t>реализую проект «Времена года». Цель которого: формирование у детей начальных представлений о временах года. </a:t>
            </a:r>
            <a:r>
              <a:rPr lang="ru-RU" sz="1400" dirty="0" smtClean="0"/>
              <a:t>Неоценимую помощь в этом мне оказывают родители с которыми у меня налажен тесный контакт. Предлагаю Вашему вниманию  презентацию работ родителей по проекту. Я очень благодарна родителям: Козловой Ю.С. , Бурашниковой Л.А., Девятовой С.С., Гридневой Е.А., Поминовой Е.О., Ивановой О.А., Думчевой Л.О., Ляликовой О.В.. Колкуновой Е.П., Кузнецовой О.С., Яичниковой О.Н. за активное участие в реализации проекта. Большое Всем спасибо!!!</a:t>
            </a:r>
          </a:p>
          <a:p>
            <a:pPr algn="l"/>
            <a:r>
              <a:rPr lang="ru-RU" sz="1400" dirty="0" smtClean="0"/>
              <a:t>Воспитатель: </a:t>
            </a:r>
            <a:r>
              <a:rPr lang="ru-RU" sz="1400" dirty="0" smtClean="0"/>
              <a:t>К</a:t>
            </a:r>
            <a:r>
              <a:rPr lang="ru-RU" sz="1400" dirty="0" smtClean="0"/>
              <a:t>ульбовская Вера Васильевна</a:t>
            </a:r>
          </a:p>
          <a:p>
            <a:pPr algn="l"/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«Снеговик» – </a:t>
            </a:r>
            <a:br>
              <a:rPr lang="ru-RU" sz="1400" dirty="0" smtClean="0"/>
            </a:br>
            <a:r>
              <a:rPr lang="ru-RU" sz="1400" dirty="0" smtClean="0"/>
              <a:t>работа Козловой </a:t>
            </a:r>
            <a:r>
              <a:rPr lang="ru-RU" sz="1400" dirty="0" smtClean="0"/>
              <a:t>Ю</a:t>
            </a:r>
            <a:r>
              <a:rPr lang="ru-RU" sz="1400" dirty="0" smtClean="0"/>
              <a:t>лии </a:t>
            </a:r>
            <a:r>
              <a:rPr lang="ru-RU" sz="1400" dirty="0" smtClean="0"/>
              <a:t>С</a:t>
            </a:r>
            <a:r>
              <a:rPr lang="ru-RU" sz="1400" dirty="0" smtClean="0"/>
              <a:t>ергеевны</a:t>
            </a:r>
            <a:endParaRPr lang="ru-RU" sz="1400" dirty="0"/>
          </a:p>
        </p:txBody>
      </p:sp>
      <p:pic>
        <p:nvPicPr>
          <p:cNvPr id="9" name="Содержимое 8" descr="IMG_1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097" y="1600200"/>
            <a:ext cx="805380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«Зима в лесу» – работа                                                           «Следы на снегу» - работа</a:t>
            </a:r>
            <a:br>
              <a:rPr lang="ru-RU" sz="1400" dirty="0" smtClean="0"/>
            </a:br>
            <a:r>
              <a:rPr lang="ru-RU" sz="1400" dirty="0" smtClean="0"/>
              <a:t>Л</a:t>
            </a:r>
            <a:r>
              <a:rPr lang="ru-RU" sz="1400" dirty="0" smtClean="0"/>
              <a:t>яликовой </a:t>
            </a:r>
            <a:r>
              <a:rPr lang="ru-RU" sz="1400" dirty="0" smtClean="0"/>
              <a:t>О</a:t>
            </a:r>
            <a:r>
              <a:rPr lang="ru-RU" sz="1400" dirty="0" smtClean="0"/>
              <a:t>льги Владимировны                                       Кузнецовой Оксаны Сергеевны</a:t>
            </a:r>
            <a:endParaRPr lang="ru-RU" sz="1400" dirty="0"/>
          </a:p>
        </p:txBody>
      </p:sp>
      <p:pic>
        <p:nvPicPr>
          <p:cNvPr id="7" name="Содержимое 6" descr="IMG_1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8404"/>
            <a:ext cx="4038600" cy="2269555"/>
          </a:xfrm>
        </p:spPr>
      </p:pic>
      <p:pic>
        <p:nvPicPr>
          <p:cNvPr id="8" name="Содержимое 7" descr="IMG_11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8404"/>
            <a:ext cx="4038600" cy="22695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«Зимний вечер» – работа                                                     «Новогодняя ночь» - работа</a:t>
            </a:r>
            <a:br>
              <a:rPr lang="ru-RU" sz="1400" dirty="0" smtClean="0"/>
            </a:br>
            <a:r>
              <a:rPr lang="ru-RU" sz="1400" dirty="0" smtClean="0"/>
              <a:t>Поминовой Екатерины Олеговны                                        Ивановой Оксаны Александровны</a:t>
            </a:r>
            <a:endParaRPr lang="ru-RU" sz="1400" dirty="0"/>
          </a:p>
        </p:txBody>
      </p:sp>
      <p:pic>
        <p:nvPicPr>
          <p:cNvPr id="5" name="Содержимое 4" descr="IMG_11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8404"/>
            <a:ext cx="4038600" cy="2269555"/>
          </a:xfrm>
        </p:spPr>
      </p:pic>
      <p:pic>
        <p:nvPicPr>
          <p:cNvPr id="6" name="Содержимое 5" descr="IMG_11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8404"/>
            <a:ext cx="4038600" cy="22695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«Зимний пейзаж» – работа                                                   «Деревья в снегу - работа</a:t>
            </a:r>
            <a:br>
              <a:rPr lang="ru-RU" sz="1400" dirty="0" smtClean="0"/>
            </a:br>
            <a:r>
              <a:rPr lang="ru-RU" sz="1400" dirty="0" smtClean="0"/>
              <a:t>Колкуновой Екатерины Петровны                                       Бурашниковой </a:t>
            </a:r>
            <a:r>
              <a:rPr lang="ru-RU" sz="1400" dirty="0" smtClean="0"/>
              <a:t>Л</a:t>
            </a:r>
            <a:r>
              <a:rPr lang="ru-RU" sz="1400" dirty="0" smtClean="0"/>
              <a:t>илии Анатольевны</a:t>
            </a:r>
            <a:endParaRPr lang="ru-RU" sz="1400" dirty="0"/>
          </a:p>
        </p:txBody>
      </p:sp>
      <p:pic>
        <p:nvPicPr>
          <p:cNvPr id="5" name="Содержимое 4" descr="IMG_11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8404"/>
            <a:ext cx="4038600" cy="2269555"/>
          </a:xfrm>
        </p:spPr>
      </p:pic>
      <p:pic>
        <p:nvPicPr>
          <p:cNvPr id="6" name="Содержимое 5" descr="IMG_11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8404"/>
            <a:ext cx="4038600" cy="22695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«Зима в деревне» – работа                                                  «Наступила зима» - работа</a:t>
            </a:r>
            <a:br>
              <a:rPr lang="ru-RU" sz="1400" dirty="0" smtClean="0"/>
            </a:br>
            <a:r>
              <a:rPr lang="ru-RU" sz="1400" dirty="0" smtClean="0"/>
              <a:t>Думчевой Любови Олеговны                                                 Девятовой Светланы Сергеевны</a:t>
            </a:r>
            <a:endParaRPr lang="ru-RU" sz="1400" dirty="0"/>
          </a:p>
        </p:txBody>
      </p:sp>
      <p:pic>
        <p:nvPicPr>
          <p:cNvPr id="5" name="Содержимое 4" descr="IMG_11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8404"/>
            <a:ext cx="4038600" cy="2269555"/>
          </a:xfrm>
        </p:spPr>
      </p:pic>
      <p:pic>
        <p:nvPicPr>
          <p:cNvPr id="6" name="Содержимое 5" descr="IMG_11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8404"/>
            <a:ext cx="4038600" cy="22695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«Зимнее утро» – работа                                                       «Снеговик на посту» - работа</a:t>
            </a:r>
            <a:br>
              <a:rPr lang="ru-RU" sz="1400" dirty="0" smtClean="0"/>
            </a:br>
            <a:r>
              <a:rPr lang="ru-RU" sz="1400" dirty="0" smtClean="0"/>
              <a:t>Яичниковой Ольги Николаевны                                          Гридневой Елены </a:t>
            </a:r>
            <a:r>
              <a:rPr lang="ru-RU" sz="1400" dirty="0" smtClean="0"/>
              <a:t>А</a:t>
            </a:r>
            <a:r>
              <a:rPr lang="ru-RU" sz="1400" dirty="0" smtClean="0"/>
              <a:t>лександровны                                      </a:t>
            </a:r>
            <a:endParaRPr lang="ru-RU" sz="1400" dirty="0"/>
          </a:p>
        </p:txBody>
      </p:sp>
      <p:pic>
        <p:nvPicPr>
          <p:cNvPr id="5" name="Содержимое 4" descr="IMG_1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8404"/>
            <a:ext cx="4038600" cy="2269555"/>
          </a:xfrm>
        </p:spPr>
      </p:pic>
      <p:pic>
        <p:nvPicPr>
          <p:cNvPr id="6" name="Содержимое 5" descr="IMG_11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8404"/>
            <a:ext cx="4038600" cy="22695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239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работы с родителями по проекту «Времена года»  в младшей группе №3</vt:lpstr>
      <vt:lpstr>«Снеговик» –  работа Козловой Юлии Сергеевны</vt:lpstr>
      <vt:lpstr>«Зима в лесу» – работа                                                           «Следы на снегу» - работа Ляликовой Ольги Владимировны                                       Кузнецовой Оксаны Сергеевны</vt:lpstr>
      <vt:lpstr>«Зимний вечер» – работа                                                     «Новогодняя ночь» - работа Поминовой Екатерины Олеговны                                        Ивановой Оксаны Александровны</vt:lpstr>
      <vt:lpstr>«Зимний пейзаж» – работа                                                   «Деревья в снегу - работа Колкуновой Екатерины Петровны                                       Бурашниковой Лилии Анатольевны</vt:lpstr>
      <vt:lpstr>«Зима в деревне» – работа                                                  «Наступила зима» - работа Думчевой Любови Олеговны                                                 Девятовой Светланы Сергеевны</vt:lpstr>
      <vt:lpstr>«Зимнее утро» – работа                                                       «Снеговик на посту» - работа Яичниковой Ольги Николаевны                                          Гридневой Елены Александровны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2015-02-10T09:53:41Z</dcterms:created>
  <dcterms:modified xsi:type="dcterms:W3CDTF">2015-02-18T09:20:26Z</dcterms:modified>
</cp:coreProperties>
</file>