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88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5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0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1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9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4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0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2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6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187624" y="476672"/>
            <a:ext cx="7407275" cy="58737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Муниципальное бюджетное дошкольное образовательное учреждение «Детский сад «Ромашка»</a:t>
            </a:r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851920" y="5003212"/>
            <a:ext cx="4881562" cy="102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Составитель:</a:t>
            </a:r>
            <a:r>
              <a:rPr lang="ru-RU" sz="2000" dirty="0" smtClean="0"/>
              <a:t> Кульбовская Вера Васильевна, воспитатель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060848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проект «Мир цветов»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опыта работы)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2015-2016 учебный год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31640" y="1052736"/>
            <a:ext cx="6577013" cy="417671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Срок реализации </a:t>
            </a:r>
            <a:r>
              <a:rPr lang="ru-RU" dirty="0" smtClean="0"/>
              <a:t>: сентябрь 2015г. </a:t>
            </a:r>
            <a:r>
              <a:rPr lang="ru-RU" dirty="0"/>
              <a:t>– май </a:t>
            </a:r>
            <a:r>
              <a:rPr lang="ru-RU" dirty="0" smtClean="0"/>
              <a:t>2016г. </a:t>
            </a:r>
          </a:p>
          <a:p>
            <a:pPr algn="l"/>
            <a:r>
              <a:rPr lang="ru-RU" dirty="0" smtClean="0"/>
              <a:t> </a:t>
            </a:r>
            <a:r>
              <a:rPr lang="ru-RU" b="1" dirty="0"/>
              <a:t>Цель </a:t>
            </a:r>
            <a:r>
              <a:rPr lang="ru-RU" b="1" dirty="0" smtClean="0"/>
              <a:t>проекта</a:t>
            </a:r>
            <a:r>
              <a:rPr lang="ru-RU" dirty="0" smtClean="0"/>
              <a:t>:  </a:t>
            </a:r>
            <a:r>
              <a:rPr lang="ru-RU" dirty="0"/>
              <a:t>формирование у детей знаний и представлений о многообразии цветочного мира. </a:t>
            </a:r>
            <a:endParaRPr lang="ru-RU" dirty="0" smtClean="0"/>
          </a:p>
          <a:p>
            <a:pPr algn="ctr"/>
            <a:r>
              <a:rPr lang="ru-RU" b="1" dirty="0" smtClean="0"/>
              <a:t>Реализация проекта.</a:t>
            </a:r>
          </a:p>
          <a:p>
            <a:pPr marL="34290" indent="0" algn="l">
              <a:buNone/>
            </a:pPr>
            <a:r>
              <a:rPr lang="ru-RU" dirty="0" smtClean="0"/>
              <a:t>       Цветы </a:t>
            </a:r>
            <a:r>
              <a:rPr lang="ru-RU" dirty="0"/>
              <a:t>– часть природы, а природа оставляет глубокий след в душе ребёнка, воздействуя на его чувства своей яркостью, многообразием и динамичностью</a:t>
            </a:r>
            <a:r>
              <a:rPr lang="ru-RU" dirty="0" smtClean="0"/>
              <a:t>.</a:t>
            </a:r>
          </a:p>
          <a:p>
            <a:pPr marL="34290" indent="0" algn="l">
              <a:buNone/>
            </a:pPr>
            <a:r>
              <a:rPr lang="ru-RU" dirty="0" smtClean="0"/>
              <a:t>        В процессе реализации проекта проводится  работа в соответствии с утвержденным планом:  </a:t>
            </a:r>
            <a:r>
              <a:rPr lang="ru-RU" dirty="0"/>
              <a:t>беседы, презентации, игры, чтение художественной </a:t>
            </a:r>
            <a:r>
              <a:rPr lang="ru-RU" dirty="0" smtClean="0"/>
              <a:t>литературы,  </a:t>
            </a:r>
            <a:r>
              <a:rPr lang="ru-RU" dirty="0"/>
              <a:t>художественно - творческая </a:t>
            </a:r>
            <a:r>
              <a:rPr lang="ru-RU" dirty="0" smtClean="0"/>
              <a:t>деятельность.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48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250" y="1211266"/>
            <a:ext cx="7603182" cy="135636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Сентябрь.                                                                                        </a:t>
            </a:r>
            <a:br>
              <a:rPr lang="ru-RU" sz="1400" dirty="0" smtClean="0"/>
            </a:br>
            <a:r>
              <a:rPr lang="ru-RU" sz="1400" dirty="0" smtClean="0"/>
              <a:t>Художественно- творческая деятельность                       Художественно-творческая деятельность</a:t>
            </a:r>
            <a:br>
              <a:rPr lang="ru-RU" sz="1400" dirty="0" smtClean="0"/>
            </a:br>
            <a:r>
              <a:rPr lang="ru-RU" sz="1400" dirty="0" smtClean="0"/>
              <a:t>«Георгин» – раскрашивание ватными палочками         «Бархатцы» – раскрашивание ватными палочками</a:t>
            </a:r>
            <a:endParaRPr lang="ru-RU" sz="1400" dirty="0"/>
          </a:p>
        </p:txBody>
      </p:sp>
      <p:pic>
        <p:nvPicPr>
          <p:cNvPr id="10" name="Содержимое 9" descr="IMG_15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0" y="2731691"/>
            <a:ext cx="3565525" cy="2674143"/>
          </a:xfrm>
        </p:spPr>
      </p:pic>
      <p:pic>
        <p:nvPicPr>
          <p:cNvPr id="11" name="Содержимое 10" descr="IMG_15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0588" y="2731691"/>
            <a:ext cx="3565525" cy="267414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620688"/>
            <a:ext cx="74066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воспитанников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597" y="1077679"/>
            <a:ext cx="7406640" cy="135636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Октябрь.</a:t>
            </a:r>
            <a:br>
              <a:rPr lang="ru-RU" sz="1400" dirty="0" smtClean="0"/>
            </a:br>
            <a:r>
              <a:rPr lang="ru-RU" sz="1400" dirty="0" smtClean="0"/>
              <a:t>«Астры» – коллективная работа (цветная бумага)        «Сентябринки» – коллективная работа                                                                                                                                      </a:t>
            </a:r>
            <a:endParaRPr lang="ru-RU" sz="1400" dirty="0"/>
          </a:p>
        </p:txBody>
      </p:sp>
      <p:pic>
        <p:nvPicPr>
          <p:cNvPr id="5" name="Содержимое 4" descr="IMG_15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0" y="2731691"/>
            <a:ext cx="3565525" cy="2674143"/>
          </a:xfrm>
        </p:spPr>
      </p:pic>
      <p:pic>
        <p:nvPicPr>
          <p:cNvPr id="6" name="Содержимое 5" descr="IMG_15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0588" y="2731691"/>
            <a:ext cx="3565525" cy="267414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620688"/>
            <a:ext cx="74066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воспитанников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1214033"/>
            <a:ext cx="8208912" cy="135636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Ноябрь. Художественно – творческая деятельность           Художественно – творческая деятельность</a:t>
            </a:r>
            <a:br>
              <a:rPr lang="ru-RU" sz="1400" dirty="0" smtClean="0"/>
            </a:br>
            <a:r>
              <a:rPr lang="ru-RU" sz="1400" dirty="0" smtClean="0"/>
              <a:t>«Цветок в горшке – бальзамин» рисование ватными         «Фикус» – рисование ватными палочками</a:t>
            </a:r>
            <a:br>
              <a:rPr lang="ru-RU" sz="1400" dirty="0" smtClean="0"/>
            </a:br>
            <a:r>
              <a:rPr lang="ru-RU" sz="1400" dirty="0" err="1" smtClean="0"/>
              <a:t>палочками</a:t>
            </a:r>
            <a:r>
              <a:rPr lang="ru-RU" sz="1400" dirty="0" smtClean="0"/>
              <a:t>                                                                                       </a:t>
            </a:r>
            <a:endParaRPr lang="ru-RU" sz="1400" dirty="0"/>
          </a:p>
        </p:txBody>
      </p:sp>
      <p:pic>
        <p:nvPicPr>
          <p:cNvPr id="11" name="Содержимое 10" descr="IMG_15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0" y="2731691"/>
            <a:ext cx="3565525" cy="2674143"/>
          </a:xfrm>
        </p:spPr>
      </p:pic>
      <p:pic>
        <p:nvPicPr>
          <p:cNvPr id="12" name="Содержимое 11" descr="IMG_15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0588" y="2731691"/>
            <a:ext cx="3565525" cy="267414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620688"/>
            <a:ext cx="74066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воспитанников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1196752"/>
            <a:ext cx="7879667" cy="135636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Декабрь. Художественно – продуктивная                        Художественно – продуктивная деятельность</a:t>
            </a:r>
            <a:br>
              <a:rPr lang="ru-RU" sz="1400" dirty="0" smtClean="0"/>
            </a:br>
            <a:r>
              <a:rPr lang="ru-RU" sz="1400" dirty="0" err="1" smtClean="0"/>
              <a:t>деятельность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«Хлорофитум», рисование                                                                    «Герань», рисование ватными палочками</a:t>
            </a:r>
            <a:br>
              <a:rPr lang="ru-RU" sz="1400" dirty="0" smtClean="0"/>
            </a:br>
            <a:r>
              <a:rPr lang="ru-RU" sz="1400" dirty="0" smtClean="0"/>
              <a:t>   ватными палочками</a:t>
            </a:r>
            <a:endParaRPr lang="ru-RU" sz="1400" dirty="0"/>
          </a:p>
        </p:txBody>
      </p:sp>
      <p:pic>
        <p:nvPicPr>
          <p:cNvPr id="5" name="Содержимое 4" descr="IMG_15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0" y="2731691"/>
            <a:ext cx="3565525" cy="2674143"/>
          </a:xfrm>
        </p:spPr>
      </p:pic>
      <p:pic>
        <p:nvPicPr>
          <p:cNvPr id="6" name="Содержимое 5" descr="IMG_15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0588" y="2731691"/>
            <a:ext cx="3565525" cy="267414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620688"/>
            <a:ext cx="74066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воспитанников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83</TotalTime>
  <Words>145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Corbel</vt:lpstr>
      <vt:lpstr>Базис</vt:lpstr>
      <vt:lpstr>Муниципальное бюджетное дошкольное образовательное учреждение «Детский сад «Ромашка»</vt:lpstr>
      <vt:lpstr>Презентация PowerPoint</vt:lpstr>
      <vt:lpstr>Сентябрь.                                                                                         Художественно- творческая деятельность                       Художественно-творческая деятельность «Георгин» – раскрашивание ватными палочками         «Бархатцы» – раскрашивание ватными палочками</vt:lpstr>
      <vt:lpstr>Октябрь. «Астры» – коллективная работа (цветная бумага)        «Сентябринки» – коллективная работа                                                                                                                                      </vt:lpstr>
      <vt:lpstr>Ноябрь. Художественно – творческая деятельность           Художественно – творческая деятельность «Цветок в горшке – бальзамин» рисование ватными         «Фикус» – рисование ватными палочками палочками                                                                                       </vt:lpstr>
      <vt:lpstr>Декабрь. Художественно – продуктивная                        Художественно – продуктивная деятельность деятельность  «Хлорофитум», рисование                                                                    «Герань», рисование ватными палочками    ватными палочками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Ромашка ДС</cp:lastModifiedBy>
  <cp:revision>16</cp:revision>
  <dcterms:created xsi:type="dcterms:W3CDTF">2014-11-24T12:01:27Z</dcterms:created>
  <dcterms:modified xsi:type="dcterms:W3CDTF">2016-01-11T12:45:53Z</dcterms:modified>
</cp:coreProperties>
</file>