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9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348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3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508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65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99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2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0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0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5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4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9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0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5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5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39946-39A7-44A6-B18D-5BC258357977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23D8BC-B03C-41F6-B308-47B0DB7D5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1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197E9-CE53-E26A-E638-8B2C2C334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br>
              <a:rPr lang="ru-RU" sz="4000" b="1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1244EF-041D-EC92-C967-48B3E785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864" y="330200"/>
            <a:ext cx="7766936" cy="414866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i="1" kern="5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Инициативный проект</a:t>
            </a:r>
            <a:br>
              <a:rPr lang="ru-RU" sz="4400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4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«</a:t>
            </a:r>
            <a:r>
              <a:rPr lang="ru-RU" sz="44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 – парк в детском саду»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5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Город Кирсанов, ул.50-лет Победы,</a:t>
            </a:r>
            <a:b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5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 43,</a:t>
            </a:r>
            <a:br>
              <a:rPr lang="ru-RU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5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Тамбовской области</a:t>
            </a:r>
            <a:r>
              <a:rPr lang="ru-RU" sz="32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ru-RU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979477-2ED0-2BEA-C853-CD95B17A2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6" y="4050836"/>
            <a:ext cx="10236200" cy="26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61A40E-7CE2-A8CC-ACB3-6066D3BFD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34" y="1144589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Инициативный проект выдвигается для получения финансовой поддержки за счет межбюджетных трансфертов из бюджета Тамбовской области.</a:t>
            </a:r>
            <a:endParaRPr lang="ru-RU" sz="2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2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800" b="1" i="1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</a:t>
            </a:r>
            <a:r>
              <a:rPr lang="ru-RU" sz="2800" b="1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8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Активизировать деятельность педагогов и родителей по созданию благоприятных условий для социально- личностного, познавательного развития детей. </a:t>
            </a:r>
            <a:endParaRPr lang="ru-RU" sz="2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32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CD31C3-73E1-A94B-4A83-8177FF0C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34" y="331789"/>
            <a:ext cx="9012766" cy="6259511"/>
          </a:xfrm>
        </p:spPr>
        <p:txBody>
          <a:bodyPr>
            <a:normAutofit fontScale="55000" lnSpcReduction="20000"/>
          </a:bodyPr>
          <a:lstStyle/>
          <a:p>
            <a:pPr indent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3500" b="1" i="1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проекта: </a:t>
            </a:r>
            <a:endParaRPr lang="ru-RU" sz="35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3500" i="1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5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комфортной ландшафтной  зоны отдыха для воспитанников детского сада и их родителей.</a:t>
            </a:r>
            <a:endParaRPr lang="ru-RU" sz="35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35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-Выстраивание партнерского взаимодействия с родителями для решения образовательных, развивающих и воспитывающих задач.</a:t>
            </a:r>
            <a:endParaRPr lang="ru-RU" sz="35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35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Активизация творческого потенциала родителей и педагогов.</a:t>
            </a:r>
            <a:endParaRPr lang="ru-RU" sz="35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35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-Поддержание имиджа МБДОУ «Детский сад «Ромашка», новые оригинальные элементы в оформлении дворовой территории дошкольного учреждения, послужат примером нестандартного и оригинального взаимодействия всех участников образовательного процесса, что самым благоприятным образом скажется на имиджи города.</a:t>
            </a:r>
            <a:endParaRPr lang="ru-RU" sz="35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3500" i="1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5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Обозначение мини парка в детском саду, как центра по формированию эстетических чувств и накопление первоначального нравственного опыта у детей раннего возраста</a:t>
            </a:r>
            <a:r>
              <a:rPr lang="ru-RU" sz="3500" i="1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5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35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Повышение лояльности и привлечение внимание СМИ к нравственно – эстетическому воспитанию детей, на примере парка и популяризации любви к родному городу, краю, России.</a:t>
            </a:r>
            <a:endParaRPr lang="ru-RU" sz="35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38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7961C5-EE4E-5C2E-C396-FDC4051B1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66701"/>
            <a:ext cx="8854902" cy="5774662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50000"/>
              </a:lnSpc>
              <a:spcAft>
                <a:spcPts val="800"/>
              </a:spcAft>
              <a:buSzPts val="1400"/>
              <a:buNone/>
            </a:pPr>
            <a:r>
              <a:rPr lang="ru-RU" sz="1800" b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проблемы, решение которой имеет приоритетное значение для жителей:</a:t>
            </a:r>
          </a:p>
          <a:p>
            <a:pPr indent="457200"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«Мини – парка» в год народной культуры напрямую связано с ориентацией детского сада “Ромашка” на формирование духовно - эстетического воспитания посредством ознакомления с народным фольклором. Мини-парк позволит спланировать системную, комплексную,  долговременную работу по выработке культурного контекста,  ориентированного на национальную идентификацию. Важность этой направленности всегда была актуальна, но в настоящее время в связи с дискредитацией части творческой элиты приобрела особую значимость.      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Мини-парк может стать большим творческим пространством способным объединить всех работников дошкольного учреждения, воспитанников, родителей, общественность. Парковая зона позволит организовать серию массовых мероприятий возрождающих интерес к русской истории и  народной культуре родного города и России в целом. Это могут быть ярмарки, фестивали, конкурсы, мастер-классы, театрализованное представления, вернисажи, выставки музейных экспонатов, книжных витрин.  Функционирование мини – парка, учитывая реалии сегодняшнего времени, станет важной составляющей в общей концепции города Кирсанова по возрождению русских традиций, привитию интереса к народной культуре, соборности, патриотическому воспитанию.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1800" b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74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FEC9EE-41D2-334F-A78C-AFBC1F849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20701"/>
            <a:ext cx="8664402" cy="55206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Обоснование предложений по решению проблемы: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06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Детский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сад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"/>
                <a:ea typeface="Times New Roman" panose="02020603050405020304" pitchFamily="18" charset="0"/>
              </a:rPr>
              <a:t>–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фундамент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образовании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который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встают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наши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дети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того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какой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он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зависит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как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прочно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человек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будет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стоять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своих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ногах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06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Одним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из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самых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важных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периодов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развития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нравственных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качеств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представлений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является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младший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дошкольный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возраст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этом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возрасте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дети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наиболее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восприимчивы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воспитательному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воздействию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этот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период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формируются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основные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нравственные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понятия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хорошем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плохом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поведенческие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навыки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также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хорошее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отношение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окружающим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Вот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поэтому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мы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разработали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данный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проект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Путь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формированию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духовно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"/>
                <a:ea typeface="Times New Roman" panose="02020603050405020304" pitchFamily="18" charset="0"/>
              </a:rPr>
              <a:t>–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нравственного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развития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ребенка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"/>
                <a:ea typeface="Times New Roman" panose="02020603050405020304" pitchFamily="18" charset="0"/>
              </a:rPr>
              <a:t>–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это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единственный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путь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чтобы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стать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человеком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Он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испытан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он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верен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он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полезен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человеку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одиночку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обществу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целом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25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295251-95E9-F0B6-4208-EEEA07F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215901"/>
            <a:ext cx="9296400" cy="582546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b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ожидаемого результата реализации проекта: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06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ru-RU" sz="1800" i="1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Сухомлинский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писал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: 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«Жизнь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ребенка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полноценна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лишь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тогда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,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когда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он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живет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мире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игры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,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музыки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,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фантазии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творчества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сказки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кладезя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народной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мудрости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нравственности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Без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этого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он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засушенный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цветок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228600" algn="just">
              <a:lnSpc>
                <a:spcPct val="106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Тема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проекта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над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которой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мы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работаем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одна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из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актуальных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сложных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проблем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которая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должна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решаться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сегодня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всеми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кто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имеет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отношение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к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детям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То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что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мы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заложим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в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душу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ребенка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сейчас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,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проявится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позднее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станет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его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и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нашей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Liberation Serif Cyr"/>
                <a:ea typeface="Times New Roman" panose="02020603050405020304" pitchFamily="18" charset="0"/>
              </a:rPr>
              <a:t>жизнью</a:t>
            </a:r>
            <a:r>
              <a:rPr lang="ru-RU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i="1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18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Мини-парк может стать большим творческим пространством способным объединить всех работников дошкольного учреждения, воспитанников, родителей, общественность. Парковая зона позволит организовать серию массовых мероприятий возрождающих интерес к русской истории и народной культуре родного города и России в целом. Это могут быть ярмарки, фестивали, конкурсы, мастер-классы, театрализованное представления, вернисажи, выставки музейных экспонатов, книжных витрин и тому подобное.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60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C0AFC0-5AE3-6D54-E0DD-3C80BF3D4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431801"/>
            <a:ext cx="8880302" cy="56095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800" b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сроки реализации проекта: </a:t>
            </a:r>
            <a:r>
              <a:rPr lang="ru-RU" sz="18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июль-сентябрь</a:t>
            </a:r>
            <a:r>
              <a:rPr lang="ru-RU" sz="1800" b="1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kern="5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 года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об имущественном участии (наименование, количество имущества, краткая характеристика):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детскому саду прилегает земельный участок, на участке выделены две функциональные зоны: игровая и хозяйственная. Игровая территория включает в себя групповые площадки и большую общую площадку. Общая площадка предназначена для проведения подвижных игр, физкультурных занятий и праздников на воздухе, территория ограждена забором и имеет два выезда с противоположных сторон, общая площадь территории детского сада: 4571м.кв.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8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800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трудовом участии (вид и объем трудового участия):</a:t>
            </a:r>
            <a:endParaRPr lang="ru-RU" sz="1800" b="1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Высадка кустарников  в количестве 489 шт.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Обустройство 2х альпийских горок.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Оборудование цветников.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Благоустройство и оформление территории «Мини – парка».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Подготовка территории для оборудования сцены.</a:t>
            </a:r>
            <a:endParaRPr lang="ru-RU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77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A28404-80A0-2333-A970-AE1C92ED1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234" y="369889"/>
            <a:ext cx="9114366" cy="9128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Результаты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78D691-D94D-BFD2-2749-FBA2095F7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895" y="-56916"/>
            <a:ext cx="5752590" cy="43144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776F28-DA54-5AAC-67D4-39027DE97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04" y="-186375"/>
            <a:ext cx="5752591" cy="41077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63B288-2DF8-D5AF-9D97-7FCFB3BFB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0" y="3314700"/>
            <a:ext cx="7405600" cy="49351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8D4B69-0A26-E00D-C0FF-81133CA75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48" y="395289"/>
            <a:ext cx="3327400" cy="49351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9A2671C-2AB5-07F5-1C17-7DBBF060A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04" y="3921335"/>
            <a:ext cx="5752591" cy="41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D106B-99A0-C33D-1E12-35ACE0B6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FB2742-B53A-ADF2-97EE-E1699E8CD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93" y="-162164"/>
            <a:ext cx="5029200" cy="3771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B65395-1F3A-3BB5-AD9C-7D2C7AF29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" y="-162164"/>
            <a:ext cx="5175249" cy="3591164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C32E6002-C0F6-5992-47B5-5F5C50B15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" y="3037126"/>
            <a:ext cx="5175249" cy="38814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BA3B74-1308-146F-178A-EDEB22852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93" y="3114740"/>
            <a:ext cx="5388852" cy="35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0943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804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Liberation Serif</vt:lpstr>
      <vt:lpstr>Liberation Serif Cyr</vt:lpstr>
      <vt:lpstr>Times New Roman</vt:lpstr>
      <vt:lpstr>Trebuchet MS</vt:lpstr>
      <vt:lpstr>Wingdings 3</vt:lpstr>
      <vt:lpstr>Аспект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Ромашка ДС</dc:creator>
  <cp:lastModifiedBy>Ромашка ДС</cp:lastModifiedBy>
  <cp:revision>2</cp:revision>
  <dcterms:created xsi:type="dcterms:W3CDTF">2023-01-27T07:09:30Z</dcterms:created>
  <dcterms:modified xsi:type="dcterms:W3CDTF">2023-01-27T07:23:14Z</dcterms:modified>
</cp:coreProperties>
</file>